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9" r:id="rId3"/>
    <p:sldId id="264" r:id="rId4"/>
    <p:sldId id="268" r:id="rId5"/>
    <p:sldId id="263" r:id="rId6"/>
    <p:sldId id="271" r:id="rId7"/>
    <p:sldId id="262" r:id="rId8"/>
    <p:sldId id="261" r:id="rId9"/>
    <p:sldId id="272" r:id="rId10"/>
    <p:sldId id="26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FB82-A653-44BD-B4A8-C764801D14F5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D3C7-FD08-49DD-865E-E5EEEE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D3C7-FD08-49DD-865E-E5EEEE8EE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D3C7-FD08-49DD-865E-E5EEEE8EE7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6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9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5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1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E26C-6169-4E59-8C55-10A428891BFD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282B-B092-4EA1-A1D1-88610295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5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nderwheel@park.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facebook.com/Club.Underwhe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955521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i="1" dirty="0">
                <a:solidFill>
                  <a:schemeClr val="accent5">
                    <a:lumMod val="50000"/>
                  </a:schemeClr>
                </a:solidFill>
              </a:rPr>
              <a:t>ღონისძიებების სივრცე </a:t>
            </a:r>
          </a:p>
          <a:p>
            <a:pPr algn="ctr"/>
            <a:r>
              <a:rPr lang="ka-GE" sz="4000" b="1" i="1" dirty="0">
                <a:solidFill>
                  <a:schemeClr val="accent5">
                    <a:lumMod val="50000"/>
                  </a:schemeClr>
                </a:solidFill>
              </a:rPr>
              <a:t>„ანდერვილი“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4971053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43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63" y="2082044"/>
            <a:ext cx="6204572" cy="355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82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6146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5767" y="92076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3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762000"/>
            <a:ext cx="746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     „</a:t>
            </a:r>
            <a:r>
              <a:rPr lang="ka-GE" sz="2000" b="1" dirty="0">
                <a:solidFill>
                  <a:schemeClr val="accent5">
                    <a:lumMod val="50000"/>
                  </a:schemeClr>
                </a:solidFill>
              </a:rPr>
              <a:t>ანდერვილი“ - ასევე გთავაზობთ კვებით მომსახურებას </a:t>
            </a: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ka-GE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მრავალფეროვანი მენიუ;</a:t>
            </a:r>
            <a:endParaRPr lang="ka-G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გამოცდილი და საუკეთესო მზარეულები;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სასიამოვნო მომსახურე პერსონალი;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ხმის და განათების აპარატურა;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40950"/>
            <a:ext cx="4111902" cy="292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40950"/>
            <a:ext cx="3886200" cy="298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04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2125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223686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>
                <a:solidFill>
                  <a:schemeClr val="accent5">
                    <a:lumMod val="50000"/>
                  </a:schemeClr>
                </a:solidFill>
              </a:rPr>
              <a:t>კონტაქტი :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ka-G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ტელ : 5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91</a:t>
            </a: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909 009</a:t>
            </a: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 ; 591 49 23 23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Email 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underwheel@park.ge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https://www.facebook.com/Club.Underwheel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dirty="0"/>
              <a:t>  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7581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97581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FEFA9-7B60-4A8B-9D22-70461AD22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378904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812" y="-194886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591" y="595744"/>
            <a:ext cx="408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971053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43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6200" y="415726"/>
            <a:ext cx="7162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>
                <a:solidFill>
                  <a:schemeClr val="accent5">
                    <a:lumMod val="50000"/>
                  </a:schemeClr>
                </a:solidFill>
              </a:rPr>
              <a:t>            ღონისძიებების სივრცე                  „ანდერვილი“  საუკეთესო ადგილია: 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ka-GE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კერძო წვეულებებისათვის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ka-G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კორპორატიული ღონისძიებებისათვის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ka-G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კონცერტებისთვის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ka-G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გამოფენებისთვის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ka-G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კონფერენციებისთვის;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ფესტივალებისთვის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ka-G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>
                <a:solidFill>
                  <a:schemeClr val="accent5">
                    <a:lumMod val="50000"/>
                  </a:schemeClr>
                </a:solidFill>
              </a:rPr>
              <a:t>ქორწილებისთვის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ka-G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96F6B-8216-4899-88AA-E7100ED5C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461415"/>
            <a:ext cx="4038599" cy="2832032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BAA4079-F81F-4A0A-95ED-B6F8947C1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99" y="3736814"/>
            <a:ext cx="3311610" cy="1924635"/>
          </a:xfrm>
        </p:spPr>
      </p:pic>
    </p:spTree>
    <p:extLst>
      <p:ext uri="{BB962C8B-B14F-4D97-AF65-F5344CB8AC3E}">
        <p14:creationId xmlns:p14="http://schemas.microsoft.com/office/powerpoint/2010/main" val="202960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4098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19" y="-3048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591" y="595744"/>
            <a:ext cx="408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971053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43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9335" y="336034"/>
            <a:ext cx="7543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      მრავალი პრესტიჟული ღონისძიების მასპინძელი , საოცარი შთაბეჭდილებებით !</a:t>
            </a:r>
          </a:p>
          <a:p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ულამაზესი ხედი;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უნიკალური განლაგება ( ატრაქციონ გიგანტური ბორბლის ქვეშ)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i="1" dirty="0">
                <a:solidFill>
                  <a:schemeClr val="accent5">
                    <a:lumMod val="50000"/>
                  </a:schemeClr>
                </a:solidFill>
              </a:rPr>
              <a:t>შიდა სივრცე – 1000 კვ.მ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a-GE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ტერასა- 700 კვ.მ;</a:t>
            </a:r>
          </a:p>
          <a:p>
            <a:endParaRPr lang="ka-GE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9" y="2286001"/>
            <a:ext cx="3884344" cy="301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F68E0-CCB9-477E-A8E5-68C1D04851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" y="2438400"/>
            <a:ext cx="3884345" cy="26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4098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1" y="27007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591" y="595744"/>
            <a:ext cx="408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971053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43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2950" y="556665"/>
            <a:ext cx="765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ka-GE" sz="2400" b="1" dirty="0">
                <a:solidFill>
                  <a:schemeClr val="accent5">
                    <a:lumMod val="50000"/>
                  </a:schemeClr>
                </a:solidFill>
              </a:rPr>
              <a:t>ადგილი სადაც შესაძლებელია  მოეწყოს გამოფენები და სხვა და სხვა ღონისძიებები !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16" y="1562770"/>
            <a:ext cx="3817731" cy="234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" y="1600200"/>
            <a:ext cx="4539168" cy="370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55" y="4026024"/>
            <a:ext cx="3321092" cy="16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39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612" y="-1524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15080"/>
            <a:ext cx="408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971053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43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8543" y="36734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ჩვენ გაძლევთ საშუალებას  გადაიხადოთ ულამაზესი ქორწილი. გახადეთ კიდევ უფრო განსხვავებული და მრავალფეროვანი  ეს უმნიშვნელოვანესი დღე თქვენს ცხოვრებაში ! </a:t>
            </a:r>
          </a:p>
          <a:p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65" y="1747977"/>
            <a:ext cx="3868766" cy="359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7" y="1740016"/>
            <a:ext cx="4023376" cy="358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43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15080"/>
            <a:ext cx="408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971053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43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8543" y="512361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ანდერვილი“ არის ადგილი , რომელიც გაძლევთ  საკუთარი დიზაინის შექმნის საშუალებას ! </a:t>
            </a:r>
          </a:p>
          <a:p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1280318"/>
            <a:ext cx="4325143" cy="429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244FC9-3E63-4198-94C1-3B5D59226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32" y="1400837"/>
            <a:ext cx="4459286" cy="40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393" y="222094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1409" y="424672"/>
            <a:ext cx="408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971053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43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64724"/>
            <a:ext cx="3200400" cy="205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3657600" cy="38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13" y="2061067"/>
            <a:ext cx="4177286" cy="220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47031" y="892188"/>
            <a:ext cx="6588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       ასევე გთავაზობთ, კლუბური მუსიკის ივენთების მოწყობას ულამაზესი ხედის ,სუფთა ჰაერისა და განსხვავებული ინტერიერის ფონზე ,სადაც </a:t>
            </a:r>
            <a:r>
              <a:rPr lang="ka-GE" b="1" dirty="0"/>
              <a:t> 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4000 -მდე ადამიანს შეგიძლიათ უმასპინძლოთ !</a:t>
            </a:r>
          </a:p>
        </p:txBody>
      </p:sp>
    </p:spTree>
    <p:extLst>
      <p:ext uri="{BB962C8B-B14F-4D97-AF65-F5344CB8AC3E}">
        <p14:creationId xmlns:p14="http://schemas.microsoft.com/office/powerpoint/2010/main" val="287673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  <p:pic>
        <p:nvPicPr>
          <p:cNvPr id="6146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751" y="-32951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73149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a-GE" sz="2800" b="1" dirty="0">
                <a:solidFill>
                  <a:schemeClr val="accent5">
                    <a:lumMod val="50000"/>
                  </a:schemeClr>
                </a:solidFill>
              </a:rPr>
              <a:t>სასიამოვნო გარემო!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91" y="3863181"/>
            <a:ext cx="3143427" cy="212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BD1F4B-1E5A-4BEF-8990-3861DC1E0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4" y="1623422"/>
            <a:ext cx="4071750" cy="2144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7C1264-12B2-4497-A72C-B33153DAB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23422"/>
            <a:ext cx="4448887" cy="2121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9E0167-B5CC-4B57-9638-78BC64D0EA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8" y="3974014"/>
            <a:ext cx="3143427" cy="18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6146" name="Picture 2" descr="C:\Users\n.fartskhaladze\Desktop\MP_Presentation_Green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28" y="-4193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2272" y="-25392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3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6527" y="534784"/>
            <a:ext cx="755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solidFill>
                  <a:schemeClr val="accent5">
                    <a:lumMod val="50000"/>
                  </a:schemeClr>
                </a:solidFill>
              </a:rPr>
              <a:t>    განახლებული და თანამედროვე დიზაინი ! </a:t>
            </a:r>
            <a:endParaRPr lang="ka-GE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2" y="2661182"/>
            <a:ext cx="2644345" cy="335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99" y="1466406"/>
            <a:ext cx="2503273" cy="401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59" y="2045759"/>
            <a:ext cx="2777681" cy="29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959" y="1182869"/>
            <a:ext cx="305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         კაბინა 20 </a:t>
            </a:r>
          </a:p>
          <a:p>
            <a:r>
              <a:rPr lang="ka-GE" dirty="0">
                <a:solidFill>
                  <a:schemeClr val="accent5">
                    <a:lumMod val="50000"/>
                  </a:schemeClr>
                </a:solidFill>
              </a:rPr>
              <a:t>         ფართობი - 87  მ</a:t>
            </a:r>
            <a:r>
              <a:rPr lang="ka-GE" sz="10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60783" y="1249906"/>
            <a:ext cx="235744" cy="1921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42966" y="1549525"/>
            <a:ext cx="235744" cy="2097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215</Words>
  <Application>Microsoft Office PowerPoint</Application>
  <PresentationFormat>On-screen Show (4:3)</PresentationFormat>
  <Paragraphs>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Natia Fartskhaladze</dc:creator>
  <cp:lastModifiedBy>Eto Gigiadze</cp:lastModifiedBy>
  <cp:revision>160</cp:revision>
  <dcterms:created xsi:type="dcterms:W3CDTF">2015-02-09T10:03:45Z</dcterms:created>
  <dcterms:modified xsi:type="dcterms:W3CDTF">2022-04-12T10:04:49Z</dcterms:modified>
</cp:coreProperties>
</file>